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28B4-F6D1-4E9B-A0E7-B40DFBC037D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0CA8-4E53-45C8-8D88-9F61BA575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0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28B4-F6D1-4E9B-A0E7-B40DFBC037D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0CA8-4E53-45C8-8D88-9F61BA575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0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28B4-F6D1-4E9B-A0E7-B40DFBC037D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0CA8-4E53-45C8-8D88-9F61BA575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0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28B4-F6D1-4E9B-A0E7-B40DFBC037D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0CA8-4E53-45C8-8D88-9F61BA575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2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28B4-F6D1-4E9B-A0E7-B40DFBC037D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0CA8-4E53-45C8-8D88-9F61BA575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5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28B4-F6D1-4E9B-A0E7-B40DFBC037D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0CA8-4E53-45C8-8D88-9F61BA575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0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28B4-F6D1-4E9B-A0E7-B40DFBC037D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0CA8-4E53-45C8-8D88-9F61BA575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4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28B4-F6D1-4E9B-A0E7-B40DFBC037D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0CA8-4E53-45C8-8D88-9F61BA575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1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28B4-F6D1-4E9B-A0E7-B40DFBC037D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0CA8-4E53-45C8-8D88-9F61BA575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28B4-F6D1-4E9B-A0E7-B40DFBC037D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0CA8-4E53-45C8-8D88-9F61BA575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3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28B4-F6D1-4E9B-A0E7-B40DFBC037D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0CA8-4E53-45C8-8D88-9F61BA575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5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E28B4-F6D1-4E9B-A0E7-B40DFBC037D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10CA8-4E53-45C8-8D88-9F61BA575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729519-568A-05E4-3432-EF0290DF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Electrical Department </a:t>
            </a:r>
            <a:r>
              <a:rPr lang="en-US" altLang="en-US" sz="3200" dirty="0" smtClean="0"/>
              <a:t>Achievements</a:t>
            </a:r>
            <a:r>
              <a:rPr lang="en-IN" sz="3200" dirty="0" smtClean="0"/>
              <a:t>/ Recognitions</a:t>
            </a:r>
            <a:endParaRPr lang="en-IN" sz="32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E72F09D7-4834-933B-8C2E-BCE06FC574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003805"/>
              </p:ext>
            </p:extLst>
          </p:nvPr>
        </p:nvGraphicFramePr>
        <p:xfrm>
          <a:off x="571500" y="1295400"/>
          <a:ext cx="7943850" cy="4933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1925">
                  <a:extLst>
                    <a:ext uri="{9D8B030D-6E8A-4147-A177-3AD203B41FA5}">
                      <a16:colId xmlns:a16="http://schemas.microsoft.com/office/drawing/2014/main" xmlns="" val="334657384"/>
                    </a:ext>
                  </a:extLst>
                </a:gridCol>
                <a:gridCol w="3971925">
                  <a:extLst>
                    <a:ext uri="{9D8B030D-6E8A-4147-A177-3AD203B41FA5}">
                      <a16:colId xmlns:a16="http://schemas.microsoft.com/office/drawing/2014/main" xmlns="" val="33307352"/>
                    </a:ext>
                  </a:extLst>
                </a:gridCol>
              </a:tblGrid>
              <a:tr h="493376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3827118"/>
                  </a:ext>
                </a:extLst>
              </a:tr>
            </a:tbl>
          </a:graphicData>
        </a:graphic>
      </p:graphicFrame>
      <p:sp>
        <p:nvSpPr>
          <p:cNvPr id="11" name="Google Shape;583;p20">
            <a:extLst>
              <a:ext uri="{FF2B5EF4-FFF2-40B4-BE49-F238E27FC236}">
                <a16:creationId xmlns:a16="http://schemas.microsoft.com/office/drawing/2014/main" xmlns="" id="{932C4D08-44AF-5DBA-EE45-EB46AE5F5B86}"/>
              </a:ext>
            </a:extLst>
          </p:cNvPr>
          <p:cNvSpPr txBox="1">
            <a:spLocks/>
          </p:cNvSpPr>
          <p:nvPr/>
        </p:nvSpPr>
        <p:spPr bwMode="auto">
          <a:xfrm>
            <a:off x="1371601" y="1405289"/>
            <a:ext cx="6569868" cy="1169521"/>
          </a:xfrm>
          <a:prstGeom prst="rect">
            <a:avLst/>
          </a:prstGeom>
          <a:solidFill>
            <a:srgbClr val="002060"/>
          </a:solidFill>
          <a:ln w="381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>
            <a:spAutoFit/>
          </a:bodyPr>
          <a:lstStyle/>
          <a:p>
            <a:pPr algn="ctr"/>
            <a:r>
              <a:rPr lang="en-IN" sz="1600" dirty="0"/>
              <a:t> </a:t>
            </a:r>
            <a:r>
              <a:rPr lang="en-IN" sz="3200" dirty="0" smtClean="0"/>
              <a:t>Consultancy-Green Initiatives-Rs.10,62,000/-</a:t>
            </a:r>
            <a:endParaRPr lang="en-IN" sz="3200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072B4175-FC1E-F11A-96DB-3F515CF0A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118366"/>
            <a:ext cx="3600450" cy="3943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350C37D9-8B43-CEE1-6345-B6CF7DE73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121334"/>
            <a:ext cx="2000250" cy="394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7B87BDFB-0F8B-3A17-75C7-EBE8A29EF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121334"/>
            <a:ext cx="2000250" cy="394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7D1059-B07C-AC53-31C3-400AB16B9952}"/>
              </a:ext>
            </a:extLst>
          </p:cNvPr>
          <p:cNvSpPr txBox="1"/>
          <p:nvPr/>
        </p:nvSpPr>
        <p:spPr>
          <a:xfrm>
            <a:off x="8743950" y="6470075"/>
            <a:ext cx="207749" cy="170816"/>
          </a:xfrm>
          <a:prstGeom prst="rect">
            <a:avLst/>
          </a:prstGeom>
        </p:spPr>
        <p:txBody>
          <a:bodyPr wrap="none" lIns="45720" tIns="22860" rIns="45720" bIns="22860" rtlCol="0" anchor="ctr">
            <a:spAutoFit/>
          </a:bodyPr>
          <a:lstStyle/>
          <a:p>
            <a:pPr algn="l" defTabSz="1444625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en-US" sz="900" kern="0" dirty="0">
                <a:latin typeface="+mn-lt"/>
                <a:cs typeface="+mn-cs"/>
              </a:rPr>
              <a:t>14</a:t>
            </a:r>
            <a:endParaRPr lang="en-IN" sz="9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245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Electrical Department Achievements/ Recognitions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Department Achievements/ Recognitions</dc:title>
  <dc:creator>user</dc:creator>
  <cp:lastModifiedBy>user</cp:lastModifiedBy>
  <cp:revision>1</cp:revision>
  <dcterms:created xsi:type="dcterms:W3CDTF">2024-07-25T08:19:20Z</dcterms:created>
  <dcterms:modified xsi:type="dcterms:W3CDTF">2024-07-25T08:19:58Z</dcterms:modified>
</cp:coreProperties>
</file>